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69" r:id="rId4"/>
    <p:sldId id="263" r:id="rId5"/>
    <p:sldId id="270" r:id="rId6"/>
    <p:sldId id="286" r:id="rId7"/>
    <p:sldId id="272" r:id="rId8"/>
    <p:sldId id="266" r:id="rId9"/>
    <p:sldId id="267" r:id="rId10"/>
    <p:sldId id="271" r:id="rId11"/>
    <p:sldId id="268" r:id="rId12"/>
    <p:sldId id="280" r:id="rId13"/>
    <p:sldId id="273" r:id="rId14"/>
    <p:sldId id="277" r:id="rId15"/>
    <p:sldId id="278" r:id="rId16"/>
    <p:sldId id="283" r:id="rId17"/>
    <p:sldId id="279" r:id="rId18"/>
    <p:sldId id="284" r:id="rId19"/>
    <p:sldId id="285" r:id="rId20"/>
    <p:sldId id="281" r:id="rId21"/>
    <p:sldId id="287" r:id="rId22"/>
    <p:sldId id="261" r:id="rId23"/>
    <p:sldId id="282" r:id="rId24"/>
  </p:sldIdLst>
  <p:sldSz cx="12192000" cy="6858000"/>
  <p:notesSz cx="6858000" cy="9144000"/>
  <p:embeddedFontLst>
    <p:embeddedFont>
      <p:font typeface="맑은 고딕" panose="020B0503020000020004" pitchFamily="50" charset="-127"/>
      <p:regular r:id="rId26"/>
      <p:bold r:id="rId27"/>
    </p:embeddedFont>
    <p:embeddedFont>
      <p:font typeface="DX시인과나" panose="02020600000000000000" pitchFamily="18" charset="-127"/>
      <p:regular r:id="rId28"/>
    </p:embeddedFont>
    <p:embeddedFont>
      <p:font typeface="나눔스퀘어라운드 Regular" panose="020B0600000101010101" pitchFamily="50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20" autoAdjust="0"/>
    <p:restoredTop sz="86453" autoAdjust="0"/>
  </p:normalViewPr>
  <p:slideViewPr>
    <p:cSldViewPr snapToGrid="0" showGuides="1">
      <p:cViewPr varScale="1">
        <p:scale>
          <a:sx n="75" d="100"/>
          <a:sy n="75" d="100"/>
        </p:scale>
        <p:origin x="1162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935A21-DD78-4CC2-AD9D-1CE800C3BFFD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714D05-8F7B-43BE-9AD9-A226DE03975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330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과적합</a:t>
            </a:r>
            <a:r>
              <a:rPr lang="ko-KR" altLang="en-US" dirty="0" smtClean="0"/>
              <a:t> 발생해서 이렇게 트레이닝 정확도는</a:t>
            </a:r>
            <a:endParaRPr lang="en-US" altLang="ko-KR" dirty="0" smtClean="0"/>
          </a:p>
          <a:p>
            <a:r>
              <a:rPr lang="en-US" altLang="ko-KR" dirty="0" smtClean="0"/>
              <a:t>100</a:t>
            </a:r>
            <a:r>
              <a:rPr lang="ko-KR" altLang="en-US" dirty="0" err="1" smtClean="0"/>
              <a:t>퍼를</a:t>
            </a:r>
            <a:r>
              <a:rPr lang="ko-KR" altLang="en-US" dirty="0" smtClean="0"/>
              <a:t> 향해 달리는데</a:t>
            </a:r>
            <a:endParaRPr lang="en-US" altLang="ko-KR" dirty="0" smtClean="0"/>
          </a:p>
          <a:p>
            <a:r>
              <a:rPr lang="ko-KR" altLang="en-US" dirty="0" smtClean="0"/>
              <a:t>테스트 정확도는 </a:t>
            </a:r>
            <a:r>
              <a:rPr lang="en-US" altLang="ko-KR" dirty="0" smtClean="0"/>
              <a:t>60</a:t>
            </a:r>
            <a:r>
              <a:rPr lang="ko-KR" altLang="en-US" dirty="0" err="1" smtClean="0"/>
              <a:t>퍼에서</a:t>
            </a:r>
            <a:r>
              <a:rPr lang="ko-KR" altLang="en-US" dirty="0" smtClean="0"/>
              <a:t> 머문다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14D05-8F7B-43BE-9AD9-A226DE03975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4810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그래서 이를 해결하기 위해 두가지 방법을 썼음</a:t>
            </a:r>
            <a:endParaRPr lang="en-US" altLang="ko-KR" dirty="0" smtClean="0"/>
          </a:p>
          <a:p>
            <a:r>
              <a:rPr lang="ko-KR" altLang="en-US" dirty="0" smtClean="0"/>
              <a:t>그 중 하나는 트레인 셋을 최대한 많이 만드는 것</a:t>
            </a:r>
            <a:r>
              <a:rPr lang="en-US" altLang="ko-KR" dirty="0" smtClean="0"/>
              <a:t>!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Data augmentation : </a:t>
            </a:r>
            <a:r>
              <a:rPr lang="ko-KR" altLang="en-US" dirty="0" smtClean="0"/>
              <a:t>기존 데이터에서 새로 생성 된 합성 데이터를 추가하여 데이터 양을 늘리는 데 사용되는 기술</a:t>
            </a:r>
            <a:endParaRPr lang="en-US" altLang="ko-KR" dirty="0" smtClean="0"/>
          </a:p>
          <a:p>
            <a:r>
              <a:rPr lang="ko-KR" altLang="en-US" dirty="0" smtClean="0"/>
              <a:t>그래서 이걸로 </a:t>
            </a:r>
            <a:r>
              <a:rPr lang="ko-KR" altLang="en-US" dirty="0" err="1" smtClean="0"/>
              <a:t>크롤링으로</a:t>
            </a:r>
            <a:r>
              <a:rPr lang="ko-KR" altLang="en-US" dirty="0" smtClean="0"/>
              <a:t> 부족한 사진 이미지를 증가시켰다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14D05-8F7B-43BE-9AD9-A226DE03975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3455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그리고 하나는 </a:t>
            </a:r>
            <a:r>
              <a:rPr lang="ko-KR" altLang="en-US" dirty="0" err="1" smtClean="0"/>
              <a:t>드롭아웃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학습 모델에서 </a:t>
            </a:r>
            <a:r>
              <a:rPr lang="ko-KR" altLang="en-US" dirty="0" err="1" smtClean="0"/>
              <a:t>랜덤하게</a:t>
            </a:r>
            <a:r>
              <a:rPr lang="ko-KR" altLang="en-US" dirty="0" smtClean="0"/>
              <a:t> 몇 가지 노드를 죽이고</a:t>
            </a:r>
            <a:endParaRPr lang="en-US" altLang="ko-KR" dirty="0" smtClean="0"/>
          </a:p>
          <a:p>
            <a:r>
              <a:rPr lang="ko-KR" altLang="en-US" dirty="0" smtClean="0"/>
              <a:t>남은 노드들을 통해서만 훈련 진행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14D05-8F7B-43BE-9AD9-A226DE03975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39508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짜잔 </a:t>
            </a:r>
            <a:r>
              <a:rPr lang="ko-KR" altLang="en-US" dirty="0" err="1" smtClean="0"/>
              <a:t>과적합</a:t>
            </a:r>
            <a:r>
              <a:rPr lang="ko-KR" altLang="en-US" dirty="0" smtClean="0"/>
              <a:t> 해소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보시면 노란색 선</a:t>
            </a:r>
            <a:r>
              <a:rPr lang="en-US" altLang="ko-KR" dirty="0" smtClean="0"/>
              <a:t>(</a:t>
            </a:r>
            <a:r>
              <a:rPr lang="ko-KR" altLang="en-US" dirty="0" smtClean="0"/>
              <a:t>검증 데이터의 정확도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이 </a:t>
            </a:r>
            <a:r>
              <a:rPr lang="en-US" altLang="ko-KR" dirty="0" smtClean="0"/>
              <a:t>70</a:t>
            </a:r>
            <a:r>
              <a:rPr lang="ko-KR" altLang="en-US" dirty="0" err="1" smtClean="0"/>
              <a:t>퍼에</a:t>
            </a:r>
            <a:r>
              <a:rPr lang="ko-KR" altLang="en-US" dirty="0" smtClean="0"/>
              <a:t> 가깝게 올라간 것을 확인할 수 있다</a:t>
            </a:r>
            <a:r>
              <a:rPr lang="en-US" altLang="ko-KR" dirty="0" smtClean="0"/>
              <a:t>!</a:t>
            </a:r>
            <a:r>
              <a:rPr lang="ko-KR" altLang="en-US" dirty="0" smtClean="0"/>
              <a:t>꺄울</a:t>
            </a:r>
            <a:r>
              <a:rPr lang="en-US" altLang="ko-KR" dirty="0" smtClean="0"/>
              <a:t>!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714D05-8F7B-43BE-9AD9-A226DE03975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708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1322C5-8A35-499B-8860-67B419E71D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1AC7FDE-8C6E-41C3-94AC-B36CF4867A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DFAEC1-DCAD-4B3C-8296-FE1316CB0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91750B-6F2A-49E5-B5E5-C7B77CB90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785106C-5CA9-4670-8F10-F48141F52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2480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AF39BB-B164-4A7F-98EC-5FA5DB501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CC7F835-3460-4DA8-90CF-9FF4AC94D4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56495-85C1-43B4-99D7-7BD4BAB52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AA95FB-C073-41C8-8BA7-E40DE6264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11BD7AE-D04B-41F2-8E79-37934824A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62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1DF35D4-83B2-442B-AA6D-8F35BB7F49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AB6156A-710B-4AC2-A125-C4F996C6B6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423202-5E9A-4F9B-870B-C4C171CFA9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740992-52CB-4850-B211-7339510C8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F338D6-4A36-4296-A336-E4013E913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81535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0CE168-E3A9-47B5-B8E7-3701F8C13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51A625B-CBBF-4313-A2C9-B54012FEBB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E0E65A-71F2-4347-A4F3-BA2ADCF49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693FD-9912-4B25-9165-F7E7ED0051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3984F5-D476-4529-A090-A254C4663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92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637B91-41B1-4002-A62C-289E2406C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64EC3B-C4AE-4B49-98BB-B61BCDA67E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06B75-DA95-46A6-A4E1-420C85CE1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68BE85-E17F-43D0-882E-21BEA1F39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C162264-4E26-4D98-84CF-56359260F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2668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6CB98-1FB8-4CFC-A1DF-74076AE7A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BB5017-638C-497E-B502-F9DD647A83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A374C13-DCA3-4529-975A-B56A35AD8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3D7849-C3CC-4DB1-AB88-97A531E2C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77E580-1118-4D48-91B1-4894EEA23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68ECBA-1318-4AF0-944A-E06BF7D28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901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9308B-7775-4121-BFFD-372BBF096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A138D9-5BD5-4407-A656-B927BEC988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B9C2956-F6FF-4ED6-80A1-799F99E33B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2B0777F-0E1E-4FB9-801F-180943066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633994D-0859-4723-AB3F-742E3CF71A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868C65-685B-49D5-8FEF-45A73E18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EC58D4-42BF-41A9-A3AD-D361BC10D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0D7D23E-2D92-48DE-AD6A-784A2EFDD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7759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A1B71-9A16-4277-B7C9-44FD4096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A069077-7E8D-4A3F-83E0-3706F1B50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27BED2F-FD55-4702-9E32-32B7D62F4B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B51C1E6-6F3A-4607-81AA-812F5DEA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9179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6423787-D1E7-4241-BD6C-4AFFF9097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6339987-E2CB-47E3-B9D1-ACD9F7294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9415B2B-E3FF-41E1-956C-8F0C7B881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715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8B930C-782B-4185-872A-3EDAE49B3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945A4-78D7-439A-8ADF-8C1ACD93FB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4C1D55E-C81E-4D6A-B058-37D4A78780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702B57-97B9-4293-9316-F719A28CA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72EB5D-5BC7-4EC4-AC3B-8C67C5684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7DD8812-3071-4DCD-B0F5-95A8060B8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01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8A7998-94F6-4951-A9E0-D6E890F7ED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B3B935-2BAD-4E23-B5C1-175FF635AA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5977704-CB13-4549-8ED2-6EF214382A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C1A4C77-1070-4E18-BB8E-3139D7B9F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17E396F-591B-446B-AA04-16076E5C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BD20AB-5D6F-4918-8A64-2007353B8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8710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73D5314-55DB-4F56-BC18-FE18E4B82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B8EC501-01B0-43C3-B6EF-419F3499D0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41323C-040B-4C54-9ABB-399235704D9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2A1A1-68B7-4D01-B41B-D1CB839F922E}" type="datetimeFigureOut">
              <a:rPr lang="ko-KR" altLang="en-US" smtClean="0"/>
              <a:t>2020-10-07 (Wed)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FD3AD0-9DAE-4CA4-9617-59BC733D88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205BEC2-7EFC-4787-B416-DA1FC09BF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C92237-07BB-4C1C-AFB9-17CC519F13C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405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2A927A31-4AA6-40F1-9F5A-FE7B9A07DE9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44" y="1061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3748156" y="3366335"/>
            <a:ext cx="47584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000" b="1" dirty="0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endParaRPr lang="ko-KR" altLang="en-US" sz="80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178424" y="5558981"/>
            <a:ext cx="7897905" cy="815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i="1" dirty="0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SSAFY 3</a:t>
            </a:r>
            <a:r>
              <a:rPr lang="ko-KR" altLang="en-US" b="1" i="1" dirty="0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 구미 </a:t>
            </a:r>
            <a:r>
              <a:rPr lang="en-US" altLang="ko-KR" b="1" i="1" dirty="0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</a:t>
            </a:r>
            <a:r>
              <a:rPr lang="ko-KR" altLang="en-US" b="1" i="1" dirty="0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반 </a:t>
            </a:r>
            <a:r>
              <a:rPr lang="ko-KR" altLang="en-US" b="1" i="1" dirty="0" err="1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야드라자니</a:t>
            </a:r>
            <a:endParaRPr lang="en-US" altLang="ko-KR" b="1" i="1" dirty="0" smtClean="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sz="1000" b="1" i="1" dirty="0" smtClean="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600" b="1" i="1" dirty="0" err="1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성예희</a:t>
            </a:r>
            <a:r>
              <a:rPr lang="ko-KR" altLang="en-US" sz="1600" b="1" i="1" dirty="0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유건우  </a:t>
            </a:r>
            <a:r>
              <a:rPr lang="ko-KR" altLang="en-US" sz="1600" b="1" i="1" dirty="0" err="1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이윤민</a:t>
            </a:r>
            <a:r>
              <a:rPr lang="ko-KR" altLang="en-US" sz="1600" b="1" i="1" dirty="0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 최재훈  </a:t>
            </a:r>
            <a:r>
              <a:rPr lang="ko-KR" altLang="en-US" sz="1600" b="1" i="1" dirty="0" err="1" smtClean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홍세진</a:t>
            </a:r>
            <a:endParaRPr lang="ko-KR" altLang="en-US" sz="1600" b="1" i="1" dirty="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223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659423"/>
            <a:ext cx="12192000" cy="553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2543175" y="2701329"/>
            <a:ext cx="7105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r>
              <a:rPr lang="en-US" altLang="ko-KR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기능</a:t>
            </a:r>
            <a:endParaRPr lang="ko-KR" altLang="en-US" sz="88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8684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6663962" y="500742"/>
            <a:ext cx="53034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dirty="0" err="1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r>
              <a:rPr lang="en-US" altLang="ko-KR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기능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659424" y="2703708"/>
            <a:ext cx="10876083" cy="358278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1D4AC0E-3A47-4072-BF01-DD47A9A09B81}"/>
              </a:ext>
            </a:extLst>
          </p:cNvPr>
          <p:cNvSpPr txBox="1"/>
          <p:nvPr/>
        </p:nvSpPr>
        <p:spPr>
          <a:xfrm>
            <a:off x="808891" y="2670996"/>
            <a:ext cx="1054197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48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Simple is Best !!!!</a:t>
            </a:r>
            <a:endParaRPr lang="en-US" altLang="ko-KR" sz="48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24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1. </a:t>
            </a:r>
            <a:r>
              <a:rPr lang="ko-KR" altLang="en-US" sz="24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사진 찍 </a:t>
            </a:r>
            <a:r>
              <a:rPr lang="en-US" altLang="ko-KR" sz="24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Go</a:t>
            </a:r>
          </a:p>
          <a:p>
            <a:pPr algn="ctr">
              <a:lnSpc>
                <a:spcPct val="200000"/>
              </a:lnSpc>
            </a:pPr>
            <a:r>
              <a:rPr lang="en-US" altLang="ko-KR" sz="24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2. </a:t>
            </a:r>
            <a:r>
              <a:rPr lang="ko-KR" altLang="en-US" sz="24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수집 하 </a:t>
            </a:r>
            <a:r>
              <a:rPr lang="en-US" altLang="ko-KR" sz="24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Go</a:t>
            </a:r>
          </a:p>
          <a:p>
            <a:pPr algn="ctr">
              <a:lnSpc>
                <a:spcPct val="200000"/>
              </a:lnSpc>
            </a:pPr>
            <a:r>
              <a:rPr lang="en-US" altLang="ko-KR" sz="24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sz="24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공유 하 </a:t>
            </a:r>
            <a:r>
              <a:rPr lang="en-US" altLang="ko-KR" sz="2400" b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Go</a:t>
            </a: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sz="2000" b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581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6663962" y="500742"/>
            <a:ext cx="53034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i="1" err="1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r>
              <a:rPr lang="en-US" altLang="ko-KR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기능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-4891" y="2514600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834" y="2458067"/>
            <a:ext cx="2989385" cy="43877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494" y="2458067"/>
            <a:ext cx="2995641" cy="439195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5713" y="2458067"/>
            <a:ext cx="2984444" cy="43877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2175165" y="1956220"/>
            <a:ext cx="854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찍</a:t>
            </a:r>
            <a:r>
              <a:rPr lang="en-US" altLang="ko-KR" sz="24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Go</a:t>
            </a:r>
            <a:endParaRPr lang="ko-KR" altLang="en-US" sz="24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5405222" y="195622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1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수집하</a:t>
            </a:r>
            <a:r>
              <a:rPr lang="en-US" altLang="ko-KR" sz="24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Go</a:t>
            </a:r>
            <a:endParaRPr lang="ko-KR" altLang="en-US" sz="24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9066843" y="1956220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공유하</a:t>
            </a:r>
            <a:r>
              <a:rPr lang="en-US" altLang="ko-KR" sz="24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Go</a:t>
            </a:r>
            <a:endParaRPr lang="ko-KR" altLang="en-US" sz="24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097219" y="2458067"/>
            <a:ext cx="0" cy="4387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1270157" y="2458067"/>
            <a:ext cx="0" cy="43877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6606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659423"/>
            <a:ext cx="12192000" cy="553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2543175" y="2701329"/>
            <a:ext cx="71056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학습 방법</a:t>
            </a:r>
            <a:endParaRPr lang="ko-KR" altLang="en-US" sz="88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2224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6663962" y="500742"/>
            <a:ext cx="530344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dirty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데이터 </a:t>
            </a:r>
            <a:r>
              <a:rPr lang="ko-KR" altLang="en-US" sz="6600" b="1" dirty="0" err="1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크롤링</a:t>
            </a:r>
            <a:endParaRPr lang="ko-KR" altLang="en-US" sz="66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2188" y="2399492"/>
            <a:ext cx="3902442" cy="41974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78" y="3019095"/>
            <a:ext cx="7590178" cy="197375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943977" y="5448575"/>
            <a:ext cx="4139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err="1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크롤링으로</a:t>
            </a:r>
            <a:r>
              <a:rPr lang="ko-KR" altLang="en-US" sz="24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꽃 사진 데이터 수집</a:t>
            </a:r>
            <a:endParaRPr lang="ko-KR" altLang="en-US" sz="24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9931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729" y="2292003"/>
            <a:ext cx="5189654" cy="41216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3224303" y="500742"/>
            <a:ext cx="874309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학습 이미지 데이터 선별</a:t>
            </a:r>
            <a:endParaRPr lang="ko-KR" altLang="en-US" sz="66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6965" y="3631407"/>
            <a:ext cx="429155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적합하지 않은 사진</a:t>
            </a:r>
            <a:r>
              <a:rPr lang="en-US" altLang="ko-KR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,</a:t>
            </a:r>
          </a:p>
          <a:p>
            <a:r>
              <a:rPr lang="ko-KR" altLang="en-US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불필요한 요소</a:t>
            </a:r>
            <a:r>
              <a:rPr lang="en-US" altLang="ko-KR" sz="4000" dirty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4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제거</a:t>
            </a:r>
            <a:endParaRPr lang="ko-KR" altLang="en-US" sz="4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201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504" y="2300179"/>
            <a:ext cx="4189535" cy="411520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7627751" y="500742"/>
            <a:ext cx="4339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dirty="0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과적합</a:t>
            </a:r>
            <a:r>
              <a:rPr lang="ko-KR" altLang="en-US" sz="66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발생</a:t>
            </a:r>
            <a:endParaRPr lang="ko-KR" altLang="en-US" sz="66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77672" y="3733682"/>
            <a:ext cx="5939446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학습</a:t>
            </a:r>
            <a:r>
              <a:rPr lang="ko-KR" altLang="en-US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</a:t>
            </a:r>
            <a:r>
              <a:rPr lang="ko-KR" altLang="en-US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데이터</a:t>
            </a:r>
            <a:r>
              <a:rPr lang="ko-KR" altLang="en-US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에 대한 정확도는 </a:t>
            </a:r>
            <a:r>
              <a:rPr lang="en-US" altLang="ko-KR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95</a:t>
            </a:r>
            <a:r>
              <a:rPr lang="en-US" altLang="ko-KR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% </a:t>
            </a:r>
            <a:r>
              <a:rPr lang="ko-KR" altLang="en-US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이상</a:t>
            </a:r>
            <a:endParaRPr lang="en-US" altLang="ko-KR" sz="25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endParaRPr lang="en-US" altLang="ko-KR" sz="2500" dirty="0" smtClean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  <a:p>
            <a:r>
              <a:rPr lang="en-US" altLang="ko-KR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But </a:t>
            </a:r>
            <a:r>
              <a:rPr lang="ko-KR" altLang="en-US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검증 데이터에 대한 정확도는 </a:t>
            </a:r>
            <a:r>
              <a:rPr lang="en-US" altLang="ko-KR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60% </a:t>
            </a:r>
            <a:r>
              <a:rPr lang="ko-KR" altLang="en-US" sz="25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전후</a:t>
            </a:r>
            <a:endParaRPr lang="ko-KR" altLang="en-US" sz="25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86436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98628" y="6244438"/>
            <a:ext cx="25186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Data Augmentation</a:t>
            </a:r>
            <a:endParaRPr lang="ko-KR" altLang="en-US" sz="2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5723" y="2132740"/>
            <a:ext cx="4007165" cy="39176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879" y="2132740"/>
            <a:ext cx="3948511" cy="38982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6066428" y="500742"/>
            <a:ext cx="590097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데이터 부풀리기</a:t>
            </a:r>
            <a:endParaRPr lang="ko-KR" altLang="en-US" sz="66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871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8660086" y="500742"/>
            <a:ext cx="3307316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dirty="0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드롭아웃</a:t>
            </a:r>
            <a:endParaRPr lang="ko-KR" altLang="en-US" sz="66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6" t="26547" r="13148" b="7366"/>
          <a:stretch/>
        </p:blipFill>
        <p:spPr>
          <a:xfrm>
            <a:off x="2474253" y="2516540"/>
            <a:ext cx="7255573" cy="3782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669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984" y="2331902"/>
            <a:ext cx="4085885" cy="39224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7627751" y="500742"/>
            <a:ext cx="433965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dirty="0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과적합</a:t>
            </a:r>
            <a:r>
              <a:rPr lang="ko-KR" altLang="en-US" sz="66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해소</a:t>
            </a:r>
            <a:endParaRPr lang="ko-KR" altLang="en-US" sz="66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869964" y="4068606"/>
            <a:ext cx="522130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검증 데이터에 대한 정확도 상승</a:t>
            </a:r>
            <a:r>
              <a:rPr lang="en-US" altLang="ko-KR" sz="3000" dirty="0" smtClean="0"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!</a:t>
            </a:r>
            <a:endParaRPr lang="ko-KR" altLang="en-US" sz="3000" dirty="0"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877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B73A4CC-8467-4EAA-913C-CB33213F1130}"/>
              </a:ext>
            </a:extLst>
          </p:cNvPr>
          <p:cNvSpPr txBox="1"/>
          <p:nvPr/>
        </p:nvSpPr>
        <p:spPr>
          <a:xfrm>
            <a:off x="7602528" y="2063829"/>
            <a:ext cx="3358612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의도</a:t>
            </a:r>
            <a:endParaRPr lang="en-US" altLang="ko-KR" sz="2400" b="1" i="1" dirty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b="1" i="1" dirty="0" err="1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r>
              <a:rPr lang="en-US" altLang="ko-KR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소개 영상</a:t>
            </a:r>
            <a:endParaRPr lang="en-US" altLang="ko-KR" sz="2400" b="1" i="1" dirty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도구와 기술 스택</a:t>
            </a:r>
            <a:endParaRPr lang="en-US" altLang="ko-KR" sz="2400" b="1" i="1" dirty="0" smtClean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400" b="1" i="1" dirty="0" err="1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r>
              <a:rPr lang="en-US" altLang="ko-KR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기능</a:t>
            </a:r>
            <a:endParaRPr lang="en-US" altLang="ko-KR" sz="2400" b="1" i="1" dirty="0" smtClean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학습 방법</a:t>
            </a:r>
            <a:endParaRPr lang="en-US" altLang="ko-KR" sz="2400" b="1" i="1" dirty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시연</a:t>
            </a:r>
            <a:endParaRPr lang="en-US" altLang="ko-KR" sz="2400" b="1" i="1" dirty="0" smtClean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400" b="1" i="1" dirty="0" smtClean="0">
                <a:solidFill>
                  <a:schemeClr val="bg2">
                    <a:lumMod val="10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역할 분담</a:t>
            </a:r>
            <a:endParaRPr lang="en-US" altLang="ko-KR" sz="2400" b="1" i="1" dirty="0" smtClean="0">
              <a:solidFill>
                <a:schemeClr val="bg2">
                  <a:lumMod val="1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413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659423"/>
            <a:ext cx="12192000" cy="553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2943958" y="2701329"/>
            <a:ext cx="6304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시연</a:t>
            </a:r>
            <a:endParaRPr lang="ko-KR" altLang="en-US" sz="88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5647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659423"/>
            <a:ext cx="12192000" cy="553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2943958" y="2701329"/>
            <a:ext cx="6304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역할 분담</a:t>
            </a:r>
            <a:endParaRPr lang="ko-KR" altLang="en-US" sz="88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902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9DD5F59-BB4F-48A7-920D-41C06D13D42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197012-9A1B-4FE0-86A8-C09D54D0F596}"/>
              </a:ext>
            </a:extLst>
          </p:cNvPr>
          <p:cNvSpPr txBox="1"/>
          <p:nvPr/>
        </p:nvSpPr>
        <p:spPr>
          <a:xfrm>
            <a:off x="624155" y="1835760"/>
            <a:ext cx="5451330" cy="4862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팀장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성예희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 end, AI)</a:t>
            </a: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원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최재훈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AI,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기획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유건우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AI, QA)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이윤민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(Front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end,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AI, QA)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250000"/>
              </a:lnSpc>
            </a:pP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팀원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ko-KR" altLang="en-US" sz="20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홍세진</a:t>
            </a:r>
            <a:r>
              <a:rPr lang="ko-KR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(Back end, AI, TL)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250000"/>
              </a:lnSpc>
            </a:pP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D3265A9-8503-4CA4-950C-4AC2921C3AF0}"/>
              </a:ext>
            </a:extLst>
          </p:cNvPr>
          <p:cNvSpPr txBox="1"/>
          <p:nvPr/>
        </p:nvSpPr>
        <p:spPr>
          <a:xfrm>
            <a:off x="1392689" y="719147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역할 분담</a:t>
            </a:r>
            <a:endParaRPr lang="ko-KR" altLang="en-US" sz="40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430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659423"/>
            <a:ext cx="12192000" cy="553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2943958" y="2701329"/>
            <a:ext cx="6304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Thank you</a:t>
            </a:r>
            <a:endParaRPr lang="ko-KR" altLang="en-US" sz="88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71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659423"/>
            <a:ext cx="12192000" cy="553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2943958" y="2701329"/>
            <a:ext cx="63040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의도</a:t>
            </a:r>
            <a:endParaRPr lang="ko-KR" altLang="en-US" sz="88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259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919362-0CBF-4AE6-92FF-281093D1E43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F1FCA31-F29C-48FE-B123-232BC633BCF3}"/>
              </a:ext>
            </a:extLst>
          </p:cNvPr>
          <p:cNvSpPr txBox="1"/>
          <p:nvPr/>
        </p:nvSpPr>
        <p:spPr>
          <a:xfrm>
            <a:off x="588818" y="268563"/>
            <a:ext cx="22268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i="1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개발 의도</a:t>
            </a:r>
            <a:endParaRPr lang="ko-KR" altLang="en-US" sz="4000" b="1" i="1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307525-1BF0-40B3-828D-DFF333AE3752}"/>
              </a:ext>
            </a:extLst>
          </p:cNvPr>
          <p:cNvSpPr txBox="1"/>
          <p:nvPr/>
        </p:nvSpPr>
        <p:spPr>
          <a:xfrm>
            <a:off x="741217" y="1759526"/>
            <a:ext cx="4589718" cy="42780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눈에 잘 띄고 데이터를 쉽게 얻을 수 있으며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실제 활용이 가능할 만한 주제가 무엇인지 고민하다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주변에 있던 식물에 눈을 돌리게 되었습니다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우리 주변에 항상 있어왔던 다양한 식물에 관련된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프로젝트로 각각의 사람마다 필요한 식물의 정보를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제공하고 포켓몬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go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를 벤치마킹하여 식물들을 수집</a:t>
            </a:r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해보는 </a:t>
            </a:r>
            <a:r>
              <a:rPr lang="ko-KR" altLang="en-US" sz="1600" dirty="0" err="1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수집거리도</a:t>
            </a:r>
            <a:r>
              <a:rPr lang="ko-KR" altLang="en-US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 제공하고자 하였습니다</a:t>
            </a:r>
            <a:r>
              <a:rPr lang="en-US" altLang="ko-KR" sz="16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</a:p>
          <a:p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en-US" altLang="ko-KR" sz="1600" dirty="0" smtClean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r"/>
            <a:r>
              <a:rPr lang="en-US" altLang="ko-KR" sz="12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sz="12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시간상 꽃으로만 범위 한정</a:t>
            </a:r>
            <a:r>
              <a:rPr lang="en-US" altLang="ko-KR" sz="1200" dirty="0" smtClean="0"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F95FC6-E3A3-4940-875F-5D3D368C4A8C}"/>
              </a:ext>
            </a:extLst>
          </p:cNvPr>
          <p:cNvSpPr txBox="1"/>
          <p:nvPr/>
        </p:nvSpPr>
        <p:spPr>
          <a:xfrm>
            <a:off x="8768599" y="1238382"/>
            <a:ext cx="87656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O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R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E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S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T</a:t>
            </a: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 smtClean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endParaRPr lang="en-US" altLang="ko-KR" dirty="0">
              <a:solidFill>
                <a:schemeClr val="bg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G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999996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659423"/>
            <a:ext cx="12192000" cy="553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2943958" y="2024220"/>
            <a:ext cx="63040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err="1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ForestGo</a:t>
            </a:r>
            <a:endParaRPr lang="en-US" altLang="ko-KR" sz="8800" b="1" dirty="0" smtClean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소개 영상</a:t>
            </a:r>
            <a:endParaRPr lang="ko-KR" altLang="en-US" sz="88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72377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253154" y="949569"/>
            <a:ext cx="37103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여기에 동영상 삽입하기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3058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10EAF39-2C85-42ED-BD9B-EACF26E1083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659423"/>
            <a:ext cx="12192000" cy="553036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9A7BC-97D9-4A06-9B66-F84E06B78162}"/>
              </a:ext>
            </a:extLst>
          </p:cNvPr>
          <p:cNvSpPr txBox="1"/>
          <p:nvPr/>
        </p:nvSpPr>
        <p:spPr>
          <a:xfrm>
            <a:off x="2943958" y="2024220"/>
            <a:ext cx="630408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도구 및</a:t>
            </a:r>
            <a:endParaRPr lang="en-US" altLang="ko-KR" sz="8800" b="1" dirty="0" smtClean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8800" b="1" dirty="0" smtClean="0">
                <a:solidFill>
                  <a:schemeClr val="accent6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기술 스택</a:t>
            </a:r>
            <a:endParaRPr lang="ko-KR" altLang="en-US" sz="8800" b="1" dirty="0">
              <a:solidFill>
                <a:schemeClr val="accent6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984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8262056" y="500742"/>
            <a:ext cx="35573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개발 도구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782" y="2485200"/>
            <a:ext cx="3449488" cy="195985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6" y="2485200"/>
            <a:ext cx="3355731" cy="188759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93" y="4614588"/>
            <a:ext cx="3608560" cy="20016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95" y="2541027"/>
            <a:ext cx="2941027" cy="17881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3065" y="4372799"/>
            <a:ext cx="2741888" cy="24462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524" y="4372799"/>
            <a:ext cx="3185746" cy="238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32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79D0136C-8924-41CE-91A0-92464D0F04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092507E-16A5-41B4-A4E8-4D3F5149B43E}"/>
              </a:ext>
            </a:extLst>
          </p:cNvPr>
          <p:cNvSpPr txBox="1"/>
          <p:nvPr/>
        </p:nvSpPr>
        <p:spPr>
          <a:xfrm>
            <a:off x="8260453" y="500742"/>
            <a:ext cx="355898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6600" b="1" i="1" dirty="0" smtClean="0">
                <a:solidFill>
                  <a:schemeClr val="accent6">
                    <a:lumMod val="7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기술 스택</a:t>
            </a:r>
            <a:endParaRPr lang="ko-KR" altLang="en-US" sz="6600" b="1" i="1" dirty="0">
              <a:solidFill>
                <a:schemeClr val="accent6">
                  <a:lumMod val="75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2344295-C227-4A1D-BC4F-1FB51F1A8565}"/>
              </a:ext>
            </a:extLst>
          </p:cNvPr>
          <p:cNvCxnSpPr>
            <a:cxnSpLocks/>
          </p:cNvCxnSpPr>
          <p:nvPr/>
        </p:nvCxnSpPr>
        <p:spPr>
          <a:xfrm>
            <a:off x="1420091" y="-27708"/>
            <a:ext cx="1657655" cy="190295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E69613D-6BEB-4193-98FC-A452E1FE14F0}"/>
              </a:ext>
            </a:extLst>
          </p:cNvPr>
          <p:cNvCxnSpPr/>
          <p:nvPr/>
        </p:nvCxnSpPr>
        <p:spPr>
          <a:xfrm>
            <a:off x="6563250" y="1870304"/>
            <a:ext cx="5623859" cy="0"/>
          </a:xfrm>
          <a:prstGeom prst="line">
            <a:avLst/>
          </a:prstGeom>
          <a:ln w="190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0" y="2417885"/>
            <a:ext cx="12192000" cy="44401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092" y="2434005"/>
            <a:ext cx="4043486" cy="227446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301" y="2291055"/>
            <a:ext cx="4035668" cy="237597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 flipV="1">
            <a:off x="2005839" y="5164769"/>
            <a:ext cx="8034108" cy="12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8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1704</TotalTime>
  <Words>351</Words>
  <Application>Microsoft Office PowerPoint</Application>
  <PresentationFormat>와이드스크린</PresentationFormat>
  <Paragraphs>106</Paragraphs>
  <Slides>23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맑은 고딕</vt:lpstr>
      <vt:lpstr>DX시인과나</vt:lpstr>
      <vt:lpstr>Arial</vt:lpstr>
      <vt:lpstr>Wingdings</vt:lpstr>
      <vt:lpstr>나눔스퀘어라운드 Regular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남혜윤</dc:creator>
  <cp:lastModifiedBy>multicampus</cp:lastModifiedBy>
  <cp:revision>72</cp:revision>
  <dcterms:created xsi:type="dcterms:W3CDTF">2018-08-04T20:59:15Z</dcterms:created>
  <dcterms:modified xsi:type="dcterms:W3CDTF">2020-10-08T01:56:37Z</dcterms:modified>
</cp:coreProperties>
</file>